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5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6" r:id="rId11"/>
    <p:sldId id="264" r:id="rId1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0" d="100"/>
          <a:sy n="70" d="100"/>
        </p:scale>
        <p:origin x="71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788D1-729C-4E7A-ADF3-1AB9AC80C024}" type="datetimeFigureOut">
              <a:rPr lang="ru-RU" smtClean="0"/>
              <a:t>02.11.2019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8E9352-E6E4-4987-8436-1FE15E26FE8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018715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788D1-729C-4E7A-ADF3-1AB9AC80C024}" type="datetimeFigureOut">
              <a:rPr lang="ru-RU" smtClean="0"/>
              <a:t>02.11.2019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8E9352-E6E4-4987-8436-1FE15E26FE8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49498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788D1-729C-4E7A-ADF3-1AB9AC80C024}" type="datetimeFigureOut">
              <a:rPr lang="ru-RU" smtClean="0"/>
              <a:t>02.11.2019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8E9352-E6E4-4987-8436-1FE15E26FE8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322644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788D1-729C-4E7A-ADF3-1AB9AC80C024}" type="datetimeFigureOut">
              <a:rPr lang="ru-RU" smtClean="0"/>
              <a:t>02.11.2019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8E9352-E6E4-4987-8436-1FE15E26FE8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094928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788D1-729C-4E7A-ADF3-1AB9AC80C024}" type="datetimeFigureOut">
              <a:rPr lang="ru-RU" smtClean="0"/>
              <a:t>02.11.2019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8E9352-E6E4-4987-8436-1FE15E26FE8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303986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788D1-729C-4E7A-ADF3-1AB9AC80C024}" type="datetimeFigureOut">
              <a:rPr lang="ru-RU" smtClean="0"/>
              <a:t>02.11.2019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8E9352-E6E4-4987-8436-1FE15E26FE8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548248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788D1-729C-4E7A-ADF3-1AB9AC80C024}" type="datetimeFigureOut">
              <a:rPr lang="ru-RU" smtClean="0"/>
              <a:t>02.11.2019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8E9352-E6E4-4987-8436-1FE15E26FE8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353637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788D1-729C-4E7A-ADF3-1AB9AC80C024}" type="datetimeFigureOut">
              <a:rPr lang="ru-RU" smtClean="0"/>
              <a:t>02.11.2019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8E9352-E6E4-4987-8436-1FE15E26FE8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342948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788D1-729C-4E7A-ADF3-1AB9AC80C024}" type="datetimeFigureOut">
              <a:rPr lang="ru-RU" smtClean="0"/>
              <a:t>02.11.2019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8E9352-E6E4-4987-8436-1FE15E26FE8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653241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788D1-729C-4E7A-ADF3-1AB9AC80C024}" type="datetimeFigureOut">
              <a:rPr lang="ru-RU" smtClean="0"/>
              <a:t>02.11.2019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8E9352-E6E4-4987-8436-1FE15E26FE8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217285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788D1-729C-4E7A-ADF3-1AB9AC80C024}" type="datetimeFigureOut">
              <a:rPr lang="ru-RU" smtClean="0"/>
              <a:t>02.11.2019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8E9352-E6E4-4987-8436-1FE15E26FE8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905454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E788D1-729C-4E7A-ADF3-1AB9AC80C024}" type="datetimeFigureOut">
              <a:rPr lang="ru-RU" smtClean="0"/>
              <a:t>02.11.2019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8E9352-E6E4-4987-8436-1FE15E26FE8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293692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sz="4400" b="1" dirty="0">
                <a:solidFill>
                  <a:prstClr val="black"/>
                </a:solidFill>
                <a:latin typeface="Calibri"/>
              </a:rPr>
              <a:t>Промышленный катализ в нефтепереработке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kk-KZ" sz="2800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Лекция 13. </a:t>
            </a:r>
            <a:r>
              <a:rPr lang="kk-KZ" sz="28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Термическое дегидрирование. Превращение пропана в этилен, дегидрирование этана в этилен. Получение этилена из нафты. Превращение метана в ацетилен. </a:t>
            </a:r>
            <a:endParaRPr lang="ru-RU" sz="2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239748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Вопросы для самоконтроля: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AutoNum type="arabicPeriod"/>
            </a:pPr>
            <a:r>
              <a:rPr lang="ru-RU" dirty="0" smtClean="0"/>
              <a:t>Опишите термическое </a:t>
            </a:r>
            <a:r>
              <a:rPr lang="ru-RU" dirty="0"/>
              <a:t>дегидрирование. </a:t>
            </a:r>
            <a:endParaRPr lang="ru-RU" dirty="0" smtClean="0"/>
          </a:p>
          <a:p>
            <a:pPr marL="514350" indent="-514350">
              <a:buAutoNum type="arabicPeriod"/>
            </a:pPr>
            <a:r>
              <a:rPr lang="ru-RU" dirty="0" smtClean="0"/>
              <a:t>Опишите реакцию превращения </a:t>
            </a:r>
            <a:r>
              <a:rPr lang="ru-RU" dirty="0"/>
              <a:t>пропана в этилен, дегидрирование этана в этилен. </a:t>
            </a:r>
            <a:endParaRPr lang="ru-RU" dirty="0" smtClean="0"/>
          </a:p>
          <a:p>
            <a:pPr marL="514350" indent="-514350">
              <a:buAutoNum type="arabicPeriod"/>
            </a:pPr>
            <a:r>
              <a:rPr lang="ru-RU" dirty="0" smtClean="0"/>
              <a:t>Опишите получение </a:t>
            </a:r>
            <a:r>
              <a:rPr lang="ru-RU" dirty="0"/>
              <a:t>этилена из </a:t>
            </a:r>
            <a:r>
              <a:rPr lang="ru-RU" dirty="0" err="1"/>
              <a:t>нафты</a:t>
            </a:r>
            <a:r>
              <a:rPr lang="ru-RU"/>
              <a:t>.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9959287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Список литературы: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AutoNum type="arabicPeriod"/>
            </a:pPr>
            <a:r>
              <a:rPr lang="kk-KZ" dirty="0" smtClean="0"/>
              <a:t>Иванова</a:t>
            </a:r>
            <a:r>
              <a:rPr lang="kk-KZ" dirty="0"/>
              <a:t>, Л.В.	Технология переработки нефти и газа: [Учеб. пособие для нефт. техникумов] М.: Химия, 1966.- 419 с</a:t>
            </a:r>
            <a:r>
              <a:rPr lang="kk-KZ" dirty="0" smtClean="0"/>
              <a:t>.</a:t>
            </a:r>
          </a:p>
          <a:p>
            <a:pPr marL="514350" indent="-514350">
              <a:buAutoNum type="arabicPeriod"/>
            </a:pPr>
            <a:r>
              <a:rPr lang="ru-RU" dirty="0"/>
              <a:t>Капустин В.М. Технология переработки нефти. В 4-х частях. Часть первая Первичная переработка нефти. М.: </a:t>
            </a:r>
            <a:r>
              <a:rPr lang="ru-RU" dirty="0" err="1"/>
              <a:t>КолосС</a:t>
            </a:r>
            <a:r>
              <a:rPr lang="ru-RU" dirty="0"/>
              <a:t>, 2012. 456с.</a:t>
            </a:r>
          </a:p>
        </p:txBody>
      </p:sp>
    </p:spTree>
    <p:extLst>
      <p:ext uri="{BB962C8B-B14F-4D97-AF65-F5344CB8AC3E}">
        <p14:creationId xmlns:p14="http://schemas.microsoft.com/office/powerpoint/2010/main" val="356594400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Цель лекции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Ознакомление с термическим дегидрированием. </a:t>
            </a:r>
            <a:r>
              <a:rPr lang="ru-RU" dirty="0"/>
              <a:t>Превращение пропана в этилен, дегидрирование этана в этилен. </a:t>
            </a:r>
          </a:p>
        </p:txBody>
      </p:sp>
    </p:spTree>
    <p:extLst>
      <p:ext uri="{BB962C8B-B14F-4D97-AF65-F5344CB8AC3E}">
        <p14:creationId xmlns:p14="http://schemas.microsoft.com/office/powerpoint/2010/main" val="45100363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38083" t="18004" r="22100" b="66111"/>
          <a:stretch/>
        </p:blipFill>
        <p:spPr>
          <a:xfrm>
            <a:off x="1211283" y="1579417"/>
            <a:ext cx="10105901" cy="34913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041676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38147" t="36675" r="22853" b="13141"/>
          <a:stretch/>
        </p:blipFill>
        <p:spPr>
          <a:xfrm>
            <a:off x="2256312" y="878774"/>
            <a:ext cx="8372104" cy="5522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075384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37652" t="15775" r="23282" b="43601"/>
          <a:stretch/>
        </p:blipFill>
        <p:spPr>
          <a:xfrm>
            <a:off x="1662546" y="676894"/>
            <a:ext cx="9393382" cy="54270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854323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38356" t="24908" r="23655" b="28151"/>
          <a:stretch/>
        </p:blipFill>
        <p:spPr>
          <a:xfrm>
            <a:off x="1140031" y="771897"/>
            <a:ext cx="8858992" cy="57832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683959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38066" t="14226" r="22786" b="7769"/>
          <a:stretch/>
        </p:blipFill>
        <p:spPr>
          <a:xfrm>
            <a:off x="2600697" y="427512"/>
            <a:ext cx="6958940" cy="59020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561145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37536" t="24933" r="22892" b="11978"/>
          <a:stretch/>
        </p:blipFill>
        <p:spPr>
          <a:xfrm>
            <a:off x="2268187" y="641268"/>
            <a:ext cx="7932717" cy="60920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570208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37920" t="19450" r="22345" b="30881"/>
          <a:stretch/>
        </p:blipFill>
        <p:spPr>
          <a:xfrm>
            <a:off x="2446317" y="617517"/>
            <a:ext cx="7172696" cy="55814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6733210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</TotalTime>
  <Words>80</Words>
  <Application>Microsoft Office PowerPoint</Application>
  <PresentationFormat>Широкоэкранный</PresentationFormat>
  <Paragraphs>11</Paragraphs>
  <Slides>11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6" baseType="lpstr">
      <vt:lpstr>Arial</vt:lpstr>
      <vt:lpstr>Calibri</vt:lpstr>
      <vt:lpstr>Calibri Light</vt:lpstr>
      <vt:lpstr>Times New Roman</vt:lpstr>
      <vt:lpstr>Тема Office</vt:lpstr>
      <vt:lpstr>Промышленный катализ в нефтепереработке</vt:lpstr>
      <vt:lpstr>Цель лекции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Вопросы для самоконтроля:</vt:lpstr>
      <vt:lpstr>Список литературы: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Промышленный катализ в нефтепереработке</dc:title>
  <dc:creator>Пользователь Windows</dc:creator>
  <cp:lastModifiedBy>Windows User</cp:lastModifiedBy>
  <cp:revision>8</cp:revision>
  <dcterms:created xsi:type="dcterms:W3CDTF">2018-01-11T12:42:50Z</dcterms:created>
  <dcterms:modified xsi:type="dcterms:W3CDTF">2019-11-02T07:26:06Z</dcterms:modified>
</cp:coreProperties>
</file>